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Asertivita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501008"/>
            <a:ext cx="6480048" cy="1752600"/>
          </a:xfrm>
        </p:spPr>
        <p:txBody>
          <a:bodyPr/>
          <a:lstStyle/>
          <a:p>
            <a:r>
              <a:rPr lang="cs-CZ" dirty="0" smtClean="0"/>
              <a:t>Alice </a:t>
            </a:r>
            <a:r>
              <a:rPr lang="cs-CZ" dirty="0" err="1" smtClean="0"/>
              <a:t>Derflová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Andrea Dušková Sobotková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8. Mám právo činit nelogická rozhodnutí.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9. Mám právo říci: „Já ti nerozumím.“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10. Mám právo říci: „Je mi to jedno.“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11. Mám právo nebýt asertivní.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7467600" cy="1143000"/>
          </a:xfrm>
        </p:spPr>
        <p:txBody>
          <a:bodyPr/>
          <a:lstStyle/>
          <a:p>
            <a:r>
              <a:rPr lang="cs-CZ" dirty="0" smtClean="0"/>
              <a:t>Asertivní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7467600" cy="4525963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1. Mám právo sám posuzovat svoje vlastní jednání, myšlenky a pocity a být si za ně a jejich důsledky sám zodpovědný.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7467600" cy="452596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2. Mám právo neposkytovat žádné výmluvy, vysvětlení ani ospravedlnění svého jednání.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452596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3. Mám právo posoudit zda a nakolik jsem zodpovědný za řešení problémů jiných lidí.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4. Mám právo změnit svůj názor.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467600" cy="452596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5. Mám právo dělat chyby a být si za ně zodpovědný.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6. Mám právo říci: „Já nevím.“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7. Mám právo být nezávislý na dobré vůli jiných lidí.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140</Words>
  <Application>Microsoft Office PowerPoint</Application>
  <PresentationFormat>Předvádění na obrazovce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Technický</vt:lpstr>
      <vt:lpstr>Asertivita   </vt:lpstr>
      <vt:lpstr>Asertivní práva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Asertivita</dc:title>
  <dc:creator>Ali</dc:creator>
  <cp:lastModifiedBy>Ali</cp:lastModifiedBy>
  <cp:revision>4</cp:revision>
  <dcterms:created xsi:type="dcterms:W3CDTF">2016-11-23T18:20:37Z</dcterms:created>
  <dcterms:modified xsi:type="dcterms:W3CDTF">2016-12-05T18:51:13Z</dcterms:modified>
</cp:coreProperties>
</file>